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4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85" r:id="rId3"/>
    <p:sldId id="457" r:id="rId4"/>
    <p:sldId id="459" r:id="rId5"/>
    <p:sldId id="475" r:id="rId6"/>
    <p:sldId id="312" r:id="rId7"/>
    <p:sldId id="482" r:id="rId8"/>
    <p:sldId id="483" r:id="rId9"/>
    <p:sldId id="484" r:id="rId10"/>
    <p:sldId id="481" r:id="rId11"/>
    <p:sldId id="474" r:id="rId12"/>
    <p:sldId id="485" r:id="rId13"/>
    <p:sldId id="486" r:id="rId14"/>
    <p:sldId id="487" r:id="rId15"/>
    <p:sldId id="488" r:id="rId16"/>
    <p:sldId id="489" r:id="rId17"/>
    <p:sldId id="476" r:id="rId18"/>
    <p:sldId id="478" r:id="rId19"/>
    <p:sldId id="490" r:id="rId20"/>
    <p:sldId id="491" r:id="rId21"/>
    <p:sldId id="492" r:id="rId22"/>
    <p:sldId id="493" r:id="rId23"/>
    <p:sldId id="494" r:id="rId24"/>
    <p:sldId id="495" r:id="rId25"/>
    <p:sldId id="257" r:id="rId26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">
          <p15:clr>
            <a:srgbClr val="A4A3A4"/>
          </p15:clr>
        </p15:guide>
        <p15:guide id="2" pos="2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CA06"/>
    <a:srgbClr val="FEC009"/>
    <a:srgbClr val="673791"/>
    <a:srgbClr val="19C791"/>
    <a:srgbClr val="EC8D40"/>
    <a:srgbClr val="7AB562"/>
    <a:srgbClr val="54A3B6"/>
    <a:srgbClr val="9C79C5"/>
    <a:srgbClr val="765998"/>
    <a:srgbClr val="FBB3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94" autoAdjust="0"/>
    <p:restoredTop sz="93886" autoAdjust="0"/>
  </p:normalViewPr>
  <p:slideViewPr>
    <p:cSldViewPr snapToObjects="1">
      <p:cViewPr>
        <p:scale>
          <a:sx n="66" d="100"/>
          <a:sy n="66" d="100"/>
        </p:scale>
        <p:origin x="1212" y="504"/>
      </p:cViewPr>
      <p:guideLst>
        <p:guide orient="horz" pos="123"/>
        <p:guide pos="2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9C04D-A547-3D47-81A1-6995688C3ED0}" type="datetimeFigureOut">
              <a:rPr kumimoji="1" lang="zh-CN" altLang="en-US" smtClean="0"/>
              <a:t>2018-6-15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AFD84-B55F-5A40-84FF-57FE8DE21B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6725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AFD84-B55F-5A40-84FF-57FE8DE21B3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8814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AFD84-B55F-5A40-84FF-57FE8DE21B3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4685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AFD84-B55F-5A40-84FF-57FE8DE21B3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90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AFD84-B55F-5A40-84FF-57FE8DE21B3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38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AFD84-B55F-5A40-84FF-57FE8DE21B3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878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AFD84-B55F-5A40-84FF-57FE8DE21B3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926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AFD84-B55F-5A40-84FF-57FE8DE21B3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272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AFD84-B55F-5A40-84FF-57FE8DE21B3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549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AFD84-B55F-5A40-84FF-57FE8DE21B3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4685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AFD84-B55F-5A40-84FF-57FE8DE21B35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3537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AFD84-B55F-5A40-84FF-57FE8DE21B35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464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AFD84-B55F-5A40-84FF-57FE8DE21B3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7016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AFD84-B55F-5A40-84FF-57FE8DE21B35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838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AFD84-B55F-5A40-84FF-57FE8DE21B35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6977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AFD84-B55F-5A40-84FF-57FE8DE21B35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5407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AFD84-B55F-5A40-84FF-57FE8DE21B35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932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AFD84-B55F-5A40-84FF-57FE8DE21B35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8598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AFD84-B55F-5A40-84FF-57FE8DE21B3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4685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AFD84-B55F-5A40-84FF-57FE8DE21B3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5268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AFD84-B55F-5A40-84FF-57FE8DE21B3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4685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AFD84-B55F-5A40-84FF-57FE8DE21B3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2414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AFD84-B55F-5A40-84FF-57FE8DE21B3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9788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AFD84-B55F-5A40-84FF-57FE8DE21B3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8339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AFD84-B55F-5A40-84FF-57FE8DE21B3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8306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25CE-AFD8-814E-B475-F02394FA04A7}" type="datetimeFigureOut">
              <a:rPr kumimoji="1" lang="zh-CN" altLang="en-US" smtClean="0"/>
              <a:t>2018-6-15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3B00-6EFE-B94E-AA6D-4396FB6B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085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25CE-AFD8-814E-B475-F02394FA04A7}" type="datetimeFigureOut">
              <a:rPr kumimoji="1" lang="zh-CN" altLang="en-US" smtClean="0"/>
              <a:t>2018-6-15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3B00-6EFE-B94E-AA6D-4396FB6B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2617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25CE-AFD8-814E-B475-F02394FA04A7}" type="datetimeFigureOut">
              <a:rPr kumimoji="1" lang="zh-CN" altLang="en-US" smtClean="0"/>
              <a:t>2018-6-15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3B00-6EFE-B94E-AA6D-4396FB6B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2085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25CE-AFD8-814E-B475-F02394FA04A7}" type="datetimeFigureOut">
              <a:rPr kumimoji="1" lang="zh-CN" altLang="en-US" smtClean="0"/>
              <a:t>2018-6-15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3B00-6EFE-B94E-AA6D-4396FB6B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903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25CE-AFD8-814E-B475-F02394FA04A7}" type="datetimeFigureOut">
              <a:rPr kumimoji="1" lang="zh-CN" altLang="en-US" smtClean="0"/>
              <a:t>2018-6-15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3B00-6EFE-B94E-AA6D-4396FB6B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2570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25CE-AFD8-814E-B475-F02394FA04A7}" type="datetimeFigureOut">
              <a:rPr kumimoji="1" lang="zh-CN" altLang="en-US" smtClean="0"/>
              <a:t>2018-6-15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3B00-6EFE-B94E-AA6D-4396FB6B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5781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25CE-AFD8-814E-B475-F02394FA04A7}" type="datetimeFigureOut">
              <a:rPr kumimoji="1" lang="zh-CN" altLang="en-US" smtClean="0"/>
              <a:t>2018-6-15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3B00-6EFE-B94E-AA6D-4396FB6B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1999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25CE-AFD8-814E-B475-F02394FA04A7}" type="datetimeFigureOut">
              <a:rPr kumimoji="1" lang="zh-CN" altLang="en-US" smtClean="0"/>
              <a:t>2018-6-15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3B00-6EFE-B94E-AA6D-4396FB6B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9922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25CE-AFD8-814E-B475-F02394FA04A7}" type="datetimeFigureOut">
              <a:rPr kumimoji="1" lang="zh-CN" altLang="en-US" smtClean="0"/>
              <a:t>2018-6-15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3B00-6EFE-B94E-AA6D-4396FB6B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8272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25CE-AFD8-814E-B475-F02394FA04A7}" type="datetimeFigureOut">
              <a:rPr kumimoji="1" lang="zh-CN" altLang="en-US" smtClean="0"/>
              <a:t>2018-6-15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3B00-6EFE-B94E-AA6D-4396FB6B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7591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25CE-AFD8-814E-B475-F02394FA04A7}" type="datetimeFigureOut">
              <a:rPr kumimoji="1" lang="zh-CN" altLang="en-US" smtClean="0"/>
              <a:t>2018-6-15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3B00-6EFE-B94E-AA6D-4396FB6B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14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325CE-AFD8-814E-B475-F02394FA04A7}" type="datetimeFigureOut">
              <a:rPr kumimoji="1" lang="zh-CN" altLang="en-US" smtClean="0"/>
              <a:t>2018-6-15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63B00-6EFE-B94E-AA6D-4396FB6B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616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:\曾碧妍\正在进行项目\20170118-天润新能\设计文件\基础部分\PPT\封面-01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0538"/>
            <a:ext cx="9317152" cy="5236046"/>
          </a:xfrm>
          <a:prstGeom prst="rect">
            <a:avLst/>
          </a:prstGeom>
          <a:solidFill>
            <a:srgbClr val="009943"/>
          </a:solidFill>
          <a:ln>
            <a:solidFill>
              <a:srgbClr val="0081C5"/>
            </a:solidFill>
          </a:ln>
          <a:extLst/>
        </p:spPr>
      </p:pic>
      <p:sp>
        <p:nvSpPr>
          <p:cNvPr id="5" name="矩形 4"/>
          <p:cNvSpPr/>
          <p:nvPr/>
        </p:nvSpPr>
        <p:spPr>
          <a:xfrm>
            <a:off x="873073" y="1245385"/>
            <a:ext cx="7185977" cy="1462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kern="1000" spc="22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Microsoft YaHei"/>
              </a:rPr>
              <a:t>天润数字化供应链</a:t>
            </a:r>
            <a:r>
              <a:rPr lang="zh-CN" altLang="en-US" sz="3600" kern="1000" spc="22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Microsoft YaHei"/>
              </a:rPr>
              <a:t>平台</a:t>
            </a:r>
            <a:endParaRPr lang="en-US" altLang="zh-CN" sz="3600" kern="1000" spc="22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Microsoft YaHei"/>
            </a:endParaRPr>
          </a:p>
          <a:p>
            <a:pPr algn="ctr">
              <a:lnSpc>
                <a:spcPct val="130000"/>
              </a:lnSpc>
            </a:pPr>
            <a:r>
              <a:rPr lang="zh-CN" altLang="en-US" sz="3600" kern="1000" spc="22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Microsoft YaHei"/>
              </a:rPr>
              <a:t>培训手册</a:t>
            </a:r>
            <a:endParaRPr lang="zh-CN" altLang="en-US" sz="3600" spc="22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Microsoft YaHei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52320" y="4178455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FFFFFF"/>
                </a:solidFill>
                <a:latin typeface="Arial"/>
                <a:cs typeface="Arial"/>
              </a:rPr>
              <a:t>2018 /</a:t>
            </a:r>
            <a:r>
              <a:rPr lang="zh-CN" altLang="en-US" sz="1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lang="en-US" altLang="zh-CN" sz="12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lang="zh-CN" altLang="en-US" sz="1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lang="zh-CN" alt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97088" y="4689535"/>
            <a:ext cx="19239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800" kern="11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版权所有</a:t>
            </a:r>
            <a:r>
              <a:rPr lang="en-US" altLang="zh-CN" sz="800" kern="11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©</a:t>
            </a:r>
            <a:r>
              <a:rPr lang="zh-CN" altLang="en-US" sz="800" kern="11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北京天润新能投资有限公司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20" y="4316955"/>
            <a:ext cx="1414272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51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29" y="132776"/>
            <a:ext cx="857528" cy="33266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491880" y="1347614"/>
            <a:ext cx="5637154" cy="828588"/>
          </a:xfrm>
          <a:prstGeom prst="rect">
            <a:avLst/>
          </a:prstGeom>
          <a:solidFill>
            <a:srgbClr val="673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45414" y="1463328"/>
            <a:ext cx="31789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商品采购</a:t>
            </a:r>
            <a:endParaRPr lang="zh-CN" altLang="zh-CN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146739" y="1275606"/>
            <a:ext cx="1119140" cy="951130"/>
          </a:xfrm>
          <a:prstGeom prst="roundRect">
            <a:avLst/>
          </a:prstGeom>
          <a:solidFill>
            <a:srgbClr val="673791"/>
          </a:solidFill>
          <a:ln w="12700">
            <a:solidFill>
              <a:schemeClr val="bg1"/>
            </a:solidFill>
          </a:ln>
          <a:effectLst>
            <a:outerShdw blurRad="508000" dist="596900" dir="3600000" sx="89000" sy="89000" algn="tl" rotWithShape="0">
              <a:schemeClr val="bg1">
                <a:lumMod val="50000"/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1560" y="6303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目录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V="1">
            <a:off x="227391" y="139712"/>
            <a:ext cx="349854" cy="301597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6200000" flipH="1" flipV="1">
            <a:off x="1307512" y="139712"/>
            <a:ext cx="349854" cy="301597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1979712" y="2531680"/>
            <a:ext cx="16345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Part 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THREE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4292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9539" y="-20538"/>
            <a:ext cx="448165" cy="471928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kumimoji="1"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4973" y="1538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defTabSz="457189"/>
            <a:r>
              <a:rPr lang="en-US" altLang="zh-CN" sz="2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01</a:t>
            </a:r>
            <a:endParaRPr lang="zh-CN" altLang="en-US" sz="2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30" y="132776"/>
            <a:ext cx="857528" cy="33266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39539" y="-20538"/>
            <a:ext cx="448165" cy="471928"/>
          </a:xfrm>
          <a:prstGeom prst="rect">
            <a:avLst/>
          </a:prstGeom>
          <a:solidFill>
            <a:srgbClr val="6738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kumimoji="1"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4973" y="1538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defTabSz="457189"/>
            <a:r>
              <a:rPr lang="en-US" altLang="zh-CN" sz="2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03</a:t>
            </a:r>
            <a:endParaRPr lang="zh-CN" altLang="en-US" sz="2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9592" y="630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zh-CN" altLang="en-US" sz="20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商品采购</a:t>
            </a:r>
            <a:endParaRPr lang="zh-CN" altLang="en-US" sz="20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pic>
        <p:nvPicPr>
          <p:cNvPr id="28" name="图片 27" descr="931526621838_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50" y="-26520"/>
            <a:ext cx="839250" cy="5205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477572" y="653227"/>
            <a:ext cx="1453337" cy="57606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进入超市</a:t>
            </a:r>
          </a:p>
        </p:txBody>
      </p:sp>
      <p:sp>
        <p:nvSpPr>
          <p:cNvPr id="31" name="矩形 30"/>
          <p:cNvSpPr/>
          <p:nvPr/>
        </p:nvSpPr>
        <p:spPr>
          <a:xfrm>
            <a:off x="477572" y="1563638"/>
            <a:ext cx="1152794" cy="423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选择商品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7572" y="2292555"/>
            <a:ext cx="1151191" cy="423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确认规格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7572" y="3021472"/>
            <a:ext cx="1151191" cy="423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79175" y="3750389"/>
            <a:ext cx="1152794" cy="423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9175" y="4479306"/>
            <a:ext cx="1151191" cy="423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确认收货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C:\Users\36901\AppData\Local\Microsoft\Windows\INetCache\Content.Word\Screenshot-2018-6-8 首页(3).png" descr="C:\Users\36901\AppData\Local\Microsoft\Windows\INetCache\Content.Word\Screenshot-2018-6-8 首页(3).png"/>
          <p:cNvPicPr>
            <a:picLocks noChangeAspect="1"/>
          </p:cNvPicPr>
          <p:nvPr/>
        </p:nvPicPr>
        <p:blipFill>
          <a:blip r:embed="rId5">
            <a:extLst/>
          </a:blip>
          <a:srcRect r="1155"/>
          <a:stretch>
            <a:fillRect/>
          </a:stretch>
        </p:blipFill>
        <p:spPr>
          <a:xfrm>
            <a:off x="2267744" y="1229291"/>
            <a:ext cx="6263480" cy="3036575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2028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9539" y="-20538"/>
            <a:ext cx="448165" cy="471928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kumimoji="1"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4973" y="1538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defTabSz="457189"/>
            <a:r>
              <a:rPr lang="en-US" altLang="zh-CN" sz="2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01</a:t>
            </a:r>
            <a:endParaRPr lang="zh-CN" altLang="en-US" sz="2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30" y="132776"/>
            <a:ext cx="857528" cy="33266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39539" y="-20538"/>
            <a:ext cx="448165" cy="471928"/>
          </a:xfrm>
          <a:prstGeom prst="rect">
            <a:avLst/>
          </a:prstGeom>
          <a:solidFill>
            <a:srgbClr val="6738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kumimoji="1"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4973" y="1538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defTabSz="457189"/>
            <a:r>
              <a:rPr lang="en-US" altLang="zh-CN" sz="2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03</a:t>
            </a:r>
            <a:endParaRPr lang="zh-CN" altLang="en-US" sz="2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9592" y="630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zh-CN" altLang="en-US" sz="20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商品采购</a:t>
            </a:r>
            <a:endParaRPr lang="zh-CN" altLang="en-US" sz="20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pic>
        <p:nvPicPr>
          <p:cNvPr id="28" name="图片 27" descr="931526621838_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50" y="-26520"/>
            <a:ext cx="839250" cy="5205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474366" y="622392"/>
            <a:ext cx="1154397" cy="4608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进入超市</a:t>
            </a:r>
          </a:p>
        </p:txBody>
      </p:sp>
      <p:sp>
        <p:nvSpPr>
          <p:cNvPr id="31" name="矩形 30"/>
          <p:cNvSpPr/>
          <p:nvPr/>
        </p:nvSpPr>
        <p:spPr>
          <a:xfrm>
            <a:off x="477571" y="1388537"/>
            <a:ext cx="1453337" cy="58528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选择商品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7572" y="2279073"/>
            <a:ext cx="1151191" cy="423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确认规格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7572" y="3007990"/>
            <a:ext cx="1151191" cy="423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79175" y="3736907"/>
            <a:ext cx="1152794" cy="423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9175" y="4465824"/>
            <a:ext cx="1151191" cy="423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确认收货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image8.png" descr="image8.png"/>
          <p:cNvPicPr>
            <a:picLocks noChangeAspect="1"/>
          </p:cNvPicPr>
          <p:nvPr/>
        </p:nvPicPr>
        <p:blipFill>
          <a:blip r:embed="rId5">
            <a:extLst/>
          </a:blip>
          <a:srcRect t="878" b="71947"/>
          <a:stretch>
            <a:fillRect/>
          </a:stretch>
        </p:blipFill>
        <p:spPr>
          <a:xfrm>
            <a:off x="3131840" y="599646"/>
            <a:ext cx="4530249" cy="4394058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203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9539" y="-20538"/>
            <a:ext cx="448165" cy="471928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kumimoji="1"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4973" y="1538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defTabSz="457189"/>
            <a:r>
              <a:rPr lang="en-US" altLang="zh-CN" sz="2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01</a:t>
            </a:r>
            <a:endParaRPr lang="zh-CN" altLang="en-US" sz="2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30" y="132776"/>
            <a:ext cx="857528" cy="33266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39539" y="-20538"/>
            <a:ext cx="448165" cy="471928"/>
          </a:xfrm>
          <a:prstGeom prst="rect">
            <a:avLst/>
          </a:prstGeom>
          <a:solidFill>
            <a:srgbClr val="6738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kumimoji="1"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4973" y="1538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defTabSz="457189"/>
            <a:r>
              <a:rPr lang="en-US" altLang="zh-CN" sz="2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03</a:t>
            </a:r>
            <a:endParaRPr lang="zh-CN" altLang="en-US" sz="2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9592" y="630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zh-CN" altLang="en-US" sz="20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商品采购</a:t>
            </a:r>
            <a:endParaRPr lang="zh-CN" altLang="en-US" sz="20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pic>
        <p:nvPicPr>
          <p:cNvPr id="28" name="图片 27" descr="931526621838_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50" y="-26520"/>
            <a:ext cx="839250" cy="5205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474366" y="622392"/>
            <a:ext cx="1154397" cy="4608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进入超市</a:t>
            </a:r>
          </a:p>
        </p:txBody>
      </p:sp>
      <p:sp>
        <p:nvSpPr>
          <p:cNvPr id="31" name="矩形 30"/>
          <p:cNvSpPr/>
          <p:nvPr/>
        </p:nvSpPr>
        <p:spPr>
          <a:xfrm>
            <a:off x="477572" y="1388538"/>
            <a:ext cx="1154398" cy="423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选择商品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7572" y="2117454"/>
            <a:ext cx="1453336" cy="58528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确认规格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7572" y="3007990"/>
            <a:ext cx="1151191" cy="423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79175" y="3736907"/>
            <a:ext cx="1152794" cy="423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9175" y="4465824"/>
            <a:ext cx="1151191" cy="423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确认收货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image9.png" descr="image9.png"/>
          <p:cNvPicPr>
            <a:picLocks noChangeAspect="1"/>
          </p:cNvPicPr>
          <p:nvPr/>
        </p:nvPicPr>
        <p:blipFill>
          <a:blip r:embed="rId5">
            <a:extLst/>
          </a:blip>
          <a:srcRect l="3561" t="20676" r="5099" b="2175"/>
          <a:stretch>
            <a:fillRect/>
          </a:stretch>
        </p:blipFill>
        <p:spPr>
          <a:xfrm>
            <a:off x="2110180" y="1541188"/>
            <a:ext cx="6684374" cy="2703265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30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9539" y="-20538"/>
            <a:ext cx="448165" cy="471928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kumimoji="1"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4973" y="1538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defTabSz="457189"/>
            <a:r>
              <a:rPr lang="en-US" altLang="zh-CN" sz="2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01</a:t>
            </a:r>
            <a:endParaRPr lang="zh-CN" altLang="en-US" sz="2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30" y="132776"/>
            <a:ext cx="857528" cy="33266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39539" y="-20538"/>
            <a:ext cx="448165" cy="471928"/>
          </a:xfrm>
          <a:prstGeom prst="rect">
            <a:avLst/>
          </a:prstGeom>
          <a:solidFill>
            <a:srgbClr val="6738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kumimoji="1"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4973" y="1538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defTabSz="457189"/>
            <a:r>
              <a:rPr lang="en-US" altLang="zh-CN" sz="2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03</a:t>
            </a:r>
            <a:endParaRPr lang="zh-CN" altLang="en-US" sz="2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9592" y="630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zh-CN" altLang="en-US" sz="20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商品采购</a:t>
            </a:r>
            <a:endParaRPr lang="zh-CN" altLang="en-US" sz="20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pic>
        <p:nvPicPr>
          <p:cNvPr id="28" name="图片 27" descr="931526621838_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50" y="-26520"/>
            <a:ext cx="839250" cy="5205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474366" y="622392"/>
            <a:ext cx="1154397" cy="4608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进入超市</a:t>
            </a:r>
          </a:p>
        </p:txBody>
      </p:sp>
      <p:sp>
        <p:nvSpPr>
          <p:cNvPr id="31" name="矩形 30"/>
          <p:cNvSpPr/>
          <p:nvPr/>
        </p:nvSpPr>
        <p:spPr>
          <a:xfrm>
            <a:off x="477572" y="1388538"/>
            <a:ext cx="1154398" cy="423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选择商品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7572" y="2117454"/>
            <a:ext cx="1151191" cy="423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确认规格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7572" y="2846372"/>
            <a:ext cx="1453336" cy="58528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79175" y="3736907"/>
            <a:ext cx="1152794" cy="423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9175" y="4465824"/>
            <a:ext cx="1151191" cy="423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确认收货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image11.png" descr="image11.png"/>
          <p:cNvPicPr>
            <a:picLocks noChangeAspect="1"/>
          </p:cNvPicPr>
          <p:nvPr/>
        </p:nvPicPr>
        <p:blipFill>
          <a:blip r:embed="rId5">
            <a:extLst/>
          </a:blip>
          <a:srcRect l="3999" t="9586" r="3999" b="22118"/>
          <a:stretch>
            <a:fillRect/>
          </a:stretch>
        </p:blipFill>
        <p:spPr>
          <a:xfrm>
            <a:off x="2734998" y="699542"/>
            <a:ext cx="5512696" cy="4238010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5396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9539" y="-20538"/>
            <a:ext cx="448165" cy="471928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kumimoji="1"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4973" y="1538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defTabSz="457189"/>
            <a:r>
              <a:rPr lang="en-US" altLang="zh-CN" sz="2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01</a:t>
            </a:r>
            <a:endParaRPr lang="zh-CN" altLang="en-US" sz="2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30" y="132776"/>
            <a:ext cx="857528" cy="33266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39539" y="-20538"/>
            <a:ext cx="448165" cy="471928"/>
          </a:xfrm>
          <a:prstGeom prst="rect">
            <a:avLst/>
          </a:prstGeom>
          <a:solidFill>
            <a:srgbClr val="6738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kumimoji="1"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4973" y="1538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defTabSz="457189"/>
            <a:r>
              <a:rPr lang="en-US" altLang="zh-CN" sz="2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03</a:t>
            </a:r>
            <a:endParaRPr lang="zh-CN" altLang="en-US" sz="2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9592" y="630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zh-CN" altLang="en-US" sz="20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商品采购</a:t>
            </a:r>
            <a:endParaRPr lang="zh-CN" altLang="en-US" sz="20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pic>
        <p:nvPicPr>
          <p:cNvPr id="28" name="图片 27" descr="931526621838_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50" y="-26520"/>
            <a:ext cx="839250" cy="5205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474366" y="622392"/>
            <a:ext cx="1154397" cy="4608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进入超市</a:t>
            </a:r>
          </a:p>
        </p:txBody>
      </p:sp>
      <p:sp>
        <p:nvSpPr>
          <p:cNvPr id="31" name="矩形 30"/>
          <p:cNvSpPr/>
          <p:nvPr/>
        </p:nvSpPr>
        <p:spPr>
          <a:xfrm>
            <a:off x="477572" y="1388538"/>
            <a:ext cx="1154398" cy="423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选择商品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7572" y="2117454"/>
            <a:ext cx="1151191" cy="423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确认规格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7572" y="2846372"/>
            <a:ext cx="1151191" cy="423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79174" y="3575289"/>
            <a:ext cx="1451733" cy="58528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9175" y="4465824"/>
            <a:ext cx="1151191" cy="423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确认收货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image12.png" descr="image12.png"/>
          <p:cNvPicPr>
            <a:picLocks noChangeAspect="1"/>
          </p:cNvPicPr>
          <p:nvPr/>
        </p:nvPicPr>
        <p:blipFill>
          <a:blip r:embed="rId5">
            <a:extLst/>
          </a:blip>
          <a:srcRect l="4385" t="20944" r="5207"/>
          <a:stretch>
            <a:fillRect/>
          </a:stretch>
        </p:blipFill>
        <p:spPr>
          <a:xfrm>
            <a:off x="2110180" y="1325748"/>
            <a:ext cx="6744906" cy="2824022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945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9539" y="-20538"/>
            <a:ext cx="448165" cy="471928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kumimoji="1"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4973" y="1538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defTabSz="457189"/>
            <a:r>
              <a:rPr lang="en-US" altLang="zh-CN" sz="2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01</a:t>
            </a:r>
            <a:endParaRPr lang="zh-CN" altLang="en-US" sz="2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30" y="132776"/>
            <a:ext cx="857528" cy="33266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39539" y="-20538"/>
            <a:ext cx="448165" cy="471928"/>
          </a:xfrm>
          <a:prstGeom prst="rect">
            <a:avLst/>
          </a:prstGeom>
          <a:solidFill>
            <a:srgbClr val="6738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kumimoji="1"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4973" y="1538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defTabSz="457189"/>
            <a:r>
              <a:rPr lang="en-US" altLang="zh-CN" sz="2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03</a:t>
            </a:r>
            <a:endParaRPr lang="zh-CN" altLang="en-US" sz="2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9592" y="630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zh-CN" altLang="en-US" sz="20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商品采购</a:t>
            </a:r>
            <a:endParaRPr lang="zh-CN" altLang="en-US" sz="20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pic>
        <p:nvPicPr>
          <p:cNvPr id="28" name="图片 27" descr="931526621838_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50" y="-26520"/>
            <a:ext cx="839250" cy="5205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474366" y="622392"/>
            <a:ext cx="1154397" cy="4608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进入超市</a:t>
            </a:r>
          </a:p>
        </p:txBody>
      </p:sp>
      <p:sp>
        <p:nvSpPr>
          <p:cNvPr id="31" name="矩形 30"/>
          <p:cNvSpPr/>
          <p:nvPr/>
        </p:nvSpPr>
        <p:spPr>
          <a:xfrm>
            <a:off x="477572" y="1388538"/>
            <a:ext cx="1154398" cy="423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选择商品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7572" y="2117454"/>
            <a:ext cx="1151191" cy="423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确认规格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7572" y="2846372"/>
            <a:ext cx="1151191" cy="423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79174" y="3575289"/>
            <a:ext cx="1149589" cy="3725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9175" y="4253139"/>
            <a:ext cx="1451732" cy="58528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确认收货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1538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29" y="132776"/>
            <a:ext cx="857528" cy="33266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506796" y="1347614"/>
            <a:ext cx="5637154" cy="828588"/>
          </a:xfrm>
          <a:prstGeom prst="rect">
            <a:avLst/>
          </a:prstGeom>
          <a:solidFill>
            <a:srgbClr val="A31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45414" y="1463328"/>
            <a:ext cx="31789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商家入驻</a:t>
            </a:r>
            <a:endParaRPr lang="zh-CN" altLang="zh-CN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146739" y="1275606"/>
            <a:ext cx="1119140" cy="951130"/>
          </a:xfrm>
          <a:prstGeom prst="roundRect">
            <a:avLst/>
          </a:prstGeom>
          <a:solidFill>
            <a:srgbClr val="A31338"/>
          </a:solidFill>
          <a:ln w="12700">
            <a:solidFill>
              <a:schemeClr val="bg1"/>
            </a:solidFill>
          </a:ln>
          <a:effectLst>
            <a:outerShdw blurRad="508000" dist="596900" dir="3600000" sx="89000" sy="89000" algn="tl" rotWithShape="0">
              <a:schemeClr val="bg1">
                <a:lumMod val="50000"/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2007956" y="2531680"/>
            <a:ext cx="1531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Part FOUR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0053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023E9B4-63BA-4263-9CD6-103D732D0A2E}"/>
              </a:ext>
            </a:extLst>
          </p:cNvPr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8911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79AE259A-BD06-4499-BABC-62C2F348895D}"/>
              </a:ext>
            </a:extLst>
          </p:cNvPr>
          <p:cNvSpPr/>
          <p:nvPr/>
        </p:nvSpPr>
        <p:spPr>
          <a:xfrm>
            <a:off x="384972" y="1537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01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E179EA3-95E5-4AD6-ADAA-292E4838D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29" y="132776"/>
            <a:ext cx="857528" cy="3326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025AB7-E75F-47CF-A34F-E518F505F07C}"/>
              </a:ext>
            </a:extLst>
          </p:cNvPr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A313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7C2093EF-1252-46CE-B4EA-BF0FDA770890}"/>
              </a:ext>
            </a:extLst>
          </p:cNvPr>
          <p:cNvSpPr/>
          <p:nvPr/>
        </p:nvSpPr>
        <p:spPr>
          <a:xfrm>
            <a:off x="384972" y="1537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04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75F5705-DAFF-4710-ABE3-E696CE8B97A5}"/>
              </a:ext>
            </a:extLst>
          </p:cNvPr>
          <p:cNvSpPr/>
          <p:nvPr/>
        </p:nvSpPr>
        <p:spPr>
          <a:xfrm>
            <a:off x="899592" y="630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商家入驻</a:t>
            </a:r>
            <a:endParaRPr lang="en-US" altLang="zh-CN" sz="20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pic>
        <p:nvPicPr>
          <p:cNvPr id="33" name="图片 32" descr="931526621838_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38" y="-26520"/>
            <a:ext cx="839250" cy="52050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477572" y="653227"/>
            <a:ext cx="1453337" cy="5760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完善信息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77572" y="1419372"/>
            <a:ext cx="1152794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77571" y="2031359"/>
            <a:ext cx="1151191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选择分类</a:t>
            </a:r>
          </a:p>
        </p:txBody>
      </p:sp>
      <p:sp>
        <p:nvSpPr>
          <p:cNvPr id="54" name="矩形 53"/>
          <p:cNvSpPr/>
          <p:nvPr/>
        </p:nvSpPr>
        <p:spPr>
          <a:xfrm>
            <a:off x="477570" y="2643346"/>
            <a:ext cx="1151191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填写详情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75967" y="3255333"/>
            <a:ext cx="1152794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上架商品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79175" y="3867320"/>
            <a:ext cx="1151191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</a:t>
            </a:r>
          </a:p>
        </p:txBody>
      </p:sp>
      <p:sp>
        <p:nvSpPr>
          <p:cNvPr id="57" name="矩形 56"/>
          <p:cNvSpPr/>
          <p:nvPr/>
        </p:nvSpPr>
        <p:spPr>
          <a:xfrm>
            <a:off x="479175" y="4479306"/>
            <a:ext cx="1151191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确认发货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8" name="天润易购.png" descr="天润易购.png"/>
          <p:cNvPicPr>
            <a:picLocks noChangeAspect="1"/>
          </p:cNvPicPr>
          <p:nvPr/>
        </p:nvPicPr>
        <p:blipFill>
          <a:blip r:embed="rId5">
            <a:extLst/>
          </a:blip>
          <a:srcRect l="4408" t="9237" r="4408" b="22208"/>
          <a:stretch>
            <a:fillRect/>
          </a:stretch>
        </p:blipFill>
        <p:spPr>
          <a:xfrm>
            <a:off x="2691082" y="653227"/>
            <a:ext cx="5346012" cy="4259241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5848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023E9B4-63BA-4263-9CD6-103D732D0A2E}"/>
              </a:ext>
            </a:extLst>
          </p:cNvPr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8911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79AE259A-BD06-4499-BABC-62C2F348895D}"/>
              </a:ext>
            </a:extLst>
          </p:cNvPr>
          <p:cNvSpPr/>
          <p:nvPr/>
        </p:nvSpPr>
        <p:spPr>
          <a:xfrm>
            <a:off x="384972" y="1537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01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E179EA3-95E5-4AD6-ADAA-292E4838D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29" y="132776"/>
            <a:ext cx="857528" cy="3326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025AB7-E75F-47CF-A34F-E518F505F07C}"/>
              </a:ext>
            </a:extLst>
          </p:cNvPr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A313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7C2093EF-1252-46CE-B4EA-BF0FDA770890}"/>
              </a:ext>
            </a:extLst>
          </p:cNvPr>
          <p:cNvSpPr/>
          <p:nvPr/>
        </p:nvSpPr>
        <p:spPr>
          <a:xfrm>
            <a:off x="384972" y="1537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04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75F5705-DAFF-4710-ABE3-E696CE8B97A5}"/>
              </a:ext>
            </a:extLst>
          </p:cNvPr>
          <p:cNvSpPr/>
          <p:nvPr/>
        </p:nvSpPr>
        <p:spPr>
          <a:xfrm>
            <a:off x="899592" y="630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商家入驻</a:t>
            </a:r>
            <a:endParaRPr lang="en-US" altLang="zh-CN" sz="20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pic>
        <p:nvPicPr>
          <p:cNvPr id="33" name="图片 32" descr="931526621838_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38" y="-26520"/>
            <a:ext cx="839250" cy="52050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477573" y="653227"/>
            <a:ext cx="1152794" cy="4527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完善信息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77571" y="1294290"/>
            <a:ext cx="1453337" cy="54874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77571" y="2031359"/>
            <a:ext cx="1151191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选择分类</a:t>
            </a:r>
          </a:p>
        </p:txBody>
      </p:sp>
      <p:sp>
        <p:nvSpPr>
          <p:cNvPr id="54" name="矩形 53"/>
          <p:cNvSpPr/>
          <p:nvPr/>
        </p:nvSpPr>
        <p:spPr>
          <a:xfrm>
            <a:off x="477570" y="2643346"/>
            <a:ext cx="1151191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填写详情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75967" y="3255333"/>
            <a:ext cx="1152794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上架商品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79175" y="3867320"/>
            <a:ext cx="1151191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</a:t>
            </a:r>
          </a:p>
        </p:txBody>
      </p:sp>
      <p:sp>
        <p:nvSpPr>
          <p:cNvPr id="57" name="矩形 56"/>
          <p:cNvSpPr/>
          <p:nvPr/>
        </p:nvSpPr>
        <p:spPr>
          <a:xfrm>
            <a:off x="479175" y="4479306"/>
            <a:ext cx="1151191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确认发货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天润易购.png" descr="天润易购.png"/>
          <p:cNvPicPr>
            <a:picLocks noChangeAspect="1"/>
          </p:cNvPicPr>
          <p:nvPr/>
        </p:nvPicPr>
        <p:blipFill>
          <a:blip r:embed="rId5">
            <a:extLst/>
          </a:blip>
          <a:srcRect l="5753" t="16621" r="5753"/>
          <a:stretch>
            <a:fillRect/>
          </a:stretch>
        </p:blipFill>
        <p:spPr>
          <a:xfrm>
            <a:off x="2168422" y="1105967"/>
            <a:ext cx="6542464" cy="3423241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822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29" y="132776"/>
            <a:ext cx="857528" cy="332661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3972668" y="1395870"/>
            <a:ext cx="411556" cy="374142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  <a:effectLst>
            <a:outerShdw blurRad="508000" dist="596900" dir="3600000" sx="89000" sy="89000" algn="tl" rotWithShape="0">
              <a:schemeClr val="bg1">
                <a:lumMod val="50000"/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</a:t>
            </a:r>
            <a:endParaRPr lang="zh-CN" altLang="en-US" sz="16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972668" y="2087749"/>
            <a:ext cx="411556" cy="374142"/>
          </a:xfrm>
          <a:prstGeom prst="roundRect">
            <a:avLst/>
          </a:prstGeom>
          <a:solidFill>
            <a:srgbClr val="15AEDF"/>
          </a:solidFill>
          <a:ln w="12700">
            <a:solidFill>
              <a:schemeClr val="bg1"/>
            </a:solidFill>
          </a:ln>
          <a:effectLst>
            <a:outerShdw blurRad="508000" dist="596900" dir="3600000" sx="89000" sy="89000" algn="tl" rotWithShape="0">
              <a:schemeClr val="bg1">
                <a:lumMod val="50000"/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2</a:t>
            </a:r>
            <a:endParaRPr lang="zh-CN" altLang="en-US" sz="16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972668" y="2804080"/>
            <a:ext cx="411556" cy="374142"/>
          </a:xfrm>
          <a:prstGeom prst="roundRect">
            <a:avLst/>
          </a:prstGeom>
          <a:solidFill>
            <a:srgbClr val="673891"/>
          </a:solidFill>
          <a:ln w="12700">
            <a:solidFill>
              <a:schemeClr val="bg1"/>
            </a:solidFill>
          </a:ln>
          <a:effectLst>
            <a:outerShdw blurRad="508000" dist="596900" dir="3600000" sx="89000" sy="89000" algn="tl" rotWithShape="0">
              <a:schemeClr val="bg1">
                <a:lumMod val="50000"/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72668" y="3517173"/>
            <a:ext cx="411556" cy="374142"/>
          </a:xfrm>
          <a:prstGeom prst="roundRect">
            <a:avLst/>
          </a:prstGeom>
          <a:solidFill>
            <a:srgbClr val="A31338"/>
          </a:solidFill>
          <a:ln w="12700">
            <a:solidFill>
              <a:schemeClr val="bg1"/>
            </a:solidFill>
          </a:ln>
          <a:effectLst>
            <a:outerShdw blurRad="508000" dist="596900" dir="3600000" sx="89000" sy="89000" algn="tl" rotWithShape="0">
              <a:schemeClr val="bg1">
                <a:lumMod val="50000"/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11" name="组合 11"/>
          <p:cNvGrpSpPr/>
          <p:nvPr/>
        </p:nvGrpSpPr>
        <p:grpSpPr>
          <a:xfrm>
            <a:off x="4738954" y="1299027"/>
            <a:ext cx="2827725" cy="545140"/>
            <a:chOff x="6812279" y="1813748"/>
            <a:chExt cx="3959353" cy="686492"/>
          </a:xfrm>
        </p:grpSpPr>
        <p:sp>
          <p:nvSpPr>
            <p:cNvPr id="12" name="圆角矩形 11"/>
            <p:cNvSpPr/>
            <p:nvPr/>
          </p:nvSpPr>
          <p:spPr>
            <a:xfrm>
              <a:off x="6812280" y="1813748"/>
              <a:ext cx="3959352" cy="686492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508000" dist="596900" dir="3600000" sx="89000" sy="89000" algn="tl" rotWithShape="0">
                <a:schemeClr val="bg1">
                  <a:lumMod val="50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812279" y="1892671"/>
              <a:ext cx="3906419" cy="465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/>
                  <a:ea typeface="微软雅黑"/>
                  <a:cs typeface="微软雅黑"/>
                </a:rPr>
                <a:t>产品定义</a:t>
              </a:r>
            </a:p>
          </p:txBody>
        </p:sp>
      </p:grpSp>
      <p:grpSp>
        <p:nvGrpSpPr>
          <p:cNvPr id="14" name="组合 12"/>
          <p:cNvGrpSpPr/>
          <p:nvPr/>
        </p:nvGrpSpPr>
        <p:grpSpPr>
          <a:xfrm>
            <a:off x="4738954" y="2019107"/>
            <a:ext cx="2827724" cy="545140"/>
            <a:chOff x="6812280" y="1813748"/>
            <a:chExt cx="3959352" cy="686492"/>
          </a:xfrm>
        </p:grpSpPr>
        <p:sp>
          <p:nvSpPr>
            <p:cNvPr id="15" name="圆角矩形 14"/>
            <p:cNvSpPr/>
            <p:nvPr/>
          </p:nvSpPr>
          <p:spPr>
            <a:xfrm>
              <a:off x="6812280" y="1813748"/>
              <a:ext cx="3959352" cy="686492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508000" dist="596900" dir="3600000" sx="89000" sy="89000" algn="tl" rotWithShape="0">
                <a:schemeClr val="bg1">
                  <a:lumMod val="50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812280" y="1892671"/>
              <a:ext cx="3906419" cy="465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/>
                  <a:ea typeface="微软雅黑"/>
                  <a:cs typeface="微软雅黑"/>
                </a:rPr>
                <a:t>用户注册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17" name="组合 15"/>
          <p:cNvGrpSpPr/>
          <p:nvPr/>
        </p:nvGrpSpPr>
        <p:grpSpPr>
          <a:xfrm>
            <a:off x="4738954" y="2739187"/>
            <a:ext cx="2827724" cy="545140"/>
            <a:chOff x="6812280" y="1813748"/>
            <a:chExt cx="3959352" cy="686492"/>
          </a:xfrm>
        </p:grpSpPr>
        <p:sp>
          <p:nvSpPr>
            <p:cNvPr id="18" name="圆角矩形 17"/>
            <p:cNvSpPr/>
            <p:nvPr/>
          </p:nvSpPr>
          <p:spPr>
            <a:xfrm>
              <a:off x="6812280" y="1813748"/>
              <a:ext cx="3959352" cy="686492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508000" dist="596900" dir="3600000" sx="89000" sy="89000" algn="tl" rotWithShape="0">
                <a:schemeClr val="bg1">
                  <a:lumMod val="50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812280" y="1892671"/>
              <a:ext cx="3906419" cy="465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/>
                  <a:ea typeface="微软雅黑"/>
                  <a:cs typeface="微软雅黑"/>
                </a:rPr>
                <a:t>商品采购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20" name="组合 18"/>
          <p:cNvGrpSpPr/>
          <p:nvPr/>
        </p:nvGrpSpPr>
        <p:grpSpPr>
          <a:xfrm>
            <a:off x="4738954" y="3418497"/>
            <a:ext cx="2827724" cy="545140"/>
            <a:chOff x="6812280" y="1813748"/>
            <a:chExt cx="3959352" cy="686492"/>
          </a:xfrm>
        </p:grpSpPr>
        <p:sp>
          <p:nvSpPr>
            <p:cNvPr id="22" name="圆角矩形 21"/>
            <p:cNvSpPr/>
            <p:nvPr/>
          </p:nvSpPr>
          <p:spPr>
            <a:xfrm>
              <a:off x="6812280" y="1813748"/>
              <a:ext cx="3959352" cy="686492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508000" dist="596900" dir="3600000" sx="89000" sy="89000" algn="tl" rotWithShape="0">
                <a:schemeClr val="bg1">
                  <a:lumMod val="50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812280" y="1892671"/>
              <a:ext cx="3906418" cy="465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/>
                  <a:ea typeface="微软雅黑"/>
                  <a:cs typeface="微软雅黑"/>
                </a:rPr>
                <a:t>商家入驻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pic>
        <p:nvPicPr>
          <p:cNvPr id="5" name="图片 4" descr="931526621838_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97" y="2150124"/>
            <a:ext cx="4942690" cy="3065440"/>
          </a:xfrm>
          <a:prstGeom prst="rect">
            <a:avLst/>
          </a:prstGeom>
        </p:spPr>
      </p:pic>
      <p:sp>
        <p:nvSpPr>
          <p:cNvPr id="34" name="TextBox 44"/>
          <p:cNvSpPr txBox="1"/>
          <p:nvPr/>
        </p:nvSpPr>
        <p:spPr>
          <a:xfrm>
            <a:off x="1630268" y="865624"/>
            <a:ext cx="10695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sp>
        <p:nvSpPr>
          <p:cNvPr id="35" name="等腰三角形 34"/>
          <p:cNvSpPr/>
          <p:nvPr/>
        </p:nvSpPr>
        <p:spPr>
          <a:xfrm rot="5400000" flipV="1">
            <a:off x="1163497" y="1011389"/>
            <a:ext cx="349854" cy="301597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 rot="16200000" flipH="1" flipV="1">
            <a:off x="2797726" y="1011389"/>
            <a:ext cx="349854" cy="301597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4434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023E9B4-63BA-4263-9CD6-103D732D0A2E}"/>
              </a:ext>
            </a:extLst>
          </p:cNvPr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8911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79AE259A-BD06-4499-BABC-62C2F348895D}"/>
              </a:ext>
            </a:extLst>
          </p:cNvPr>
          <p:cNvSpPr/>
          <p:nvPr/>
        </p:nvSpPr>
        <p:spPr>
          <a:xfrm>
            <a:off x="384972" y="1537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01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E179EA3-95E5-4AD6-ADAA-292E4838D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29" y="132776"/>
            <a:ext cx="857528" cy="3326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025AB7-E75F-47CF-A34F-E518F505F07C}"/>
              </a:ext>
            </a:extLst>
          </p:cNvPr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A313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7C2093EF-1252-46CE-B4EA-BF0FDA770890}"/>
              </a:ext>
            </a:extLst>
          </p:cNvPr>
          <p:cNvSpPr/>
          <p:nvPr/>
        </p:nvSpPr>
        <p:spPr>
          <a:xfrm>
            <a:off x="384972" y="1537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04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75F5705-DAFF-4710-ABE3-E696CE8B97A5}"/>
              </a:ext>
            </a:extLst>
          </p:cNvPr>
          <p:cNvSpPr/>
          <p:nvPr/>
        </p:nvSpPr>
        <p:spPr>
          <a:xfrm>
            <a:off x="899592" y="630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商家入驻</a:t>
            </a:r>
            <a:endParaRPr lang="en-US" altLang="zh-CN" sz="20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pic>
        <p:nvPicPr>
          <p:cNvPr id="33" name="图片 32" descr="931526621838_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38" y="-26520"/>
            <a:ext cx="839250" cy="52050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477573" y="653227"/>
            <a:ext cx="1152794" cy="4527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完善信息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77572" y="1294290"/>
            <a:ext cx="1151190" cy="4544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77571" y="1937111"/>
            <a:ext cx="1453337" cy="51791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选择分类</a:t>
            </a:r>
          </a:p>
        </p:txBody>
      </p:sp>
      <p:sp>
        <p:nvSpPr>
          <p:cNvPr id="54" name="矩形 53"/>
          <p:cNvSpPr/>
          <p:nvPr/>
        </p:nvSpPr>
        <p:spPr>
          <a:xfrm>
            <a:off x="477570" y="2643346"/>
            <a:ext cx="1151191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填写详情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75967" y="3255333"/>
            <a:ext cx="1152794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上架商品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79175" y="3867320"/>
            <a:ext cx="1151191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</a:t>
            </a:r>
          </a:p>
        </p:txBody>
      </p:sp>
      <p:sp>
        <p:nvSpPr>
          <p:cNvPr id="57" name="矩形 56"/>
          <p:cNvSpPr/>
          <p:nvPr/>
        </p:nvSpPr>
        <p:spPr>
          <a:xfrm>
            <a:off x="479175" y="4479306"/>
            <a:ext cx="1151191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确认发货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天润易购.png" descr="天润易购.png"/>
          <p:cNvPicPr>
            <a:picLocks noChangeAspect="1"/>
          </p:cNvPicPr>
          <p:nvPr/>
        </p:nvPicPr>
        <p:blipFill>
          <a:blip r:embed="rId5">
            <a:extLst/>
          </a:blip>
          <a:srcRect l="6339" r="6339" b="40100"/>
          <a:stretch>
            <a:fillRect/>
          </a:stretch>
        </p:blipFill>
        <p:spPr>
          <a:xfrm>
            <a:off x="2106665" y="1521539"/>
            <a:ext cx="6338010" cy="2414389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214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023E9B4-63BA-4263-9CD6-103D732D0A2E}"/>
              </a:ext>
            </a:extLst>
          </p:cNvPr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8911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79AE259A-BD06-4499-BABC-62C2F348895D}"/>
              </a:ext>
            </a:extLst>
          </p:cNvPr>
          <p:cNvSpPr/>
          <p:nvPr/>
        </p:nvSpPr>
        <p:spPr>
          <a:xfrm>
            <a:off x="384972" y="1537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01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E179EA3-95E5-4AD6-ADAA-292E4838D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29" y="132776"/>
            <a:ext cx="857528" cy="3326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025AB7-E75F-47CF-A34F-E518F505F07C}"/>
              </a:ext>
            </a:extLst>
          </p:cNvPr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A313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7C2093EF-1252-46CE-B4EA-BF0FDA770890}"/>
              </a:ext>
            </a:extLst>
          </p:cNvPr>
          <p:cNvSpPr/>
          <p:nvPr/>
        </p:nvSpPr>
        <p:spPr>
          <a:xfrm>
            <a:off x="384972" y="1537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04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75F5705-DAFF-4710-ABE3-E696CE8B97A5}"/>
              </a:ext>
            </a:extLst>
          </p:cNvPr>
          <p:cNvSpPr/>
          <p:nvPr/>
        </p:nvSpPr>
        <p:spPr>
          <a:xfrm>
            <a:off x="899592" y="630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商家入驻</a:t>
            </a:r>
            <a:endParaRPr lang="en-US" altLang="zh-CN" sz="20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pic>
        <p:nvPicPr>
          <p:cNvPr id="33" name="图片 32" descr="931526621838_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38" y="-26520"/>
            <a:ext cx="839250" cy="52050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477573" y="653227"/>
            <a:ext cx="1152794" cy="4527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完善信息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77572" y="1294290"/>
            <a:ext cx="1151190" cy="4544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77572" y="1937111"/>
            <a:ext cx="1152796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选择分类</a:t>
            </a:r>
          </a:p>
        </p:txBody>
      </p:sp>
      <p:sp>
        <p:nvSpPr>
          <p:cNvPr id="54" name="矩形 53"/>
          <p:cNvSpPr/>
          <p:nvPr/>
        </p:nvSpPr>
        <p:spPr>
          <a:xfrm>
            <a:off x="477570" y="2549098"/>
            <a:ext cx="1453338" cy="51791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填写详情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75967" y="3255333"/>
            <a:ext cx="1152794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上架商品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79175" y="3867320"/>
            <a:ext cx="1151191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</a:t>
            </a:r>
          </a:p>
        </p:txBody>
      </p:sp>
      <p:sp>
        <p:nvSpPr>
          <p:cNvPr id="57" name="矩形 56"/>
          <p:cNvSpPr/>
          <p:nvPr/>
        </p:nvSpPr>
        <p:spPr>
          <a:xfrm>
            <a:off x="479175" y="4479306"/>
            <a:ext cx="1151191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确认发货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天润易购.png" descr="天润易购.png"/>
          <p:cNvPicPr>
            <a:picLocks noChangeAspect="1"/>
          </p:cNvPicPr>
          <p:nvPr/>
        </p:nvPicPr>
        <p:blipFill>
          <a:blip r:embed="rId5">
            <a:extLst/>
          </a:blip>
          <a:srcRect l="4353" t="7312" r="4353" b="17786"/>
          <a:stretch>
            <a:fillRect/>
          </a:stretch>
        </p:blipFill>
        <p:spPr>
          <a:xfrm>
            <a:off x="3563888" y="653227"/>
            <a:ext cx="3967532" cy="4287971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775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023E9B4-63BA-4263-9CD6-103D732D0A2E}"/>
              </a:ext>
            </a:extLst>
          </p:cNvPr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8911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79AE259A-BD06-4499-BABC-62C2F348895D}"/>
              </a:ext>
            </a:extLst>
          </p:cNvPr>
          <p:cNvSpPr/>
          <p:nvPr/>
        </p:nvSpPr>
        <p:spPr>
          <a:xfrm>
            <a:off x="384972" y="1537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01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E179EA3-95E5-4AD6-ADAA-292E4838D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29" y="132776"/>
            <a:ext cx="857528" cy="3326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025AB7-E75F-47CF-A34F-E518F505F07C}"/>
              </a:ext>
            </a:extLst>
          </p:cNvPr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A313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7C2093EF-1252-46CE-B4EA-BF0FDA770890}"/>
              </a:ext>
            </a:extLst>
          </p:cNvPr>
          <p:cNvSpPr/>
          <p:nvPr/>
        </p:nvSpPr>
        <p:spPr>
          <a:xfrm>
            <a:off x="384972" y="1537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04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75F5705-DAFF-4710-ABE3-E696CE8B97A5}"/>
              </a:ext>
            </a:extLst>
          </p:cNvPr>
          <p:cNvSpPr/>
          <p:nvPr/>
        </p:nvSpPr>
        <p:spPr>
          <a:xfrm>
            <a:off x="899592" y="630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商家入驻</a:t>
            </a:r>
            <a:endParaRPr lang="en-US" altLang="zh-CN" sz="20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pic>
        <p:nvPicPr>
          <p:cNvPr id="33" name="图片 32" descr="931526621838_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38" y="-26520"/>
            <a:ext cx="839250" cy="52050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477573" y="653227"/>
            <a:ext cx="1152794" cy="4527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完善信息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77572" y="1294290"/>
            <a:ext cx="1151190" cy="4544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77572" y="1937111"/>
            <a:ext cx="1152796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选择分类</a:t>
            </a:r>
          </a:p>
        </p:txBody>
      </p:sp>
      <p:sp>
        <p:nvSpPr>
          <p:cNvPr id="54" name="矩形 53"/>
          <p:cNvSpPr/>
          <p:nvPr/>
        </p:nvSpPr>
        <p:spPr>
          <a:xfrm>
            <a:off x="477570" y="2549098"/>
            <a:ext cx="1152798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填写详情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75966" y="3161085"/>
            <a:ext cx="1454941" cy="51791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上架商品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79175" y="3867320"/>
            <a:ext cx="1151191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</a:t>
            </a:r>
          </a:p>
        </p:txBody>
      </p:sp>
      <p:sp>
        <p:nvSpPr>
          <p:cNvPr id="57" name="矩形 56"/>
          <p:cNvSpPr/>
          <p:nvPr/>
        </p:nvSpPr>
        <p:spPr>
          <a:xfrm>
            <a:off x="479175" y="4479306"/>
            <a:ext cx="1151191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确认发货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天润易购.png" descr="天润易购.png"/>
          <p:cNvPicPr>
            <a:picLocks noChangeAspect="1"/>
          </p:cNvPicPr>
          <p:nvPr/>
        </p:nvPicPr>
        <p:blipFill>
          <a:blip r:embed="rId5">
            <a:extLst/>
          </a:blip>
          <a:srcRect l="6168" r="6168"/>
          <a:stretch>
            <a:fillRect/>
          </a:stretch>
        </p:blipFill>
        <p:spPr>
          <a:xfrm>
            <a:off x="2483768" y="902520"/>
            <a:ext cx="6016148" cy="3811067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102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023E9B4-63BA-4263-9CD6-103D732D0A2E}"/>
              </a:ext>
            </a:extLst>
          </p:cNvPr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8911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79AE259A-BD06-4499-BABC-62C2F348895D}"/>
              </a:ext>
            </a:extLst>
          </p:cNvPr>
          <p:cNvSpPr/>
          <p:nvPr/>
        </p:nvSpPr>
        <p:spPr>
          <a:xfrm>
            <a:off x="384972" y="1537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01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E179EA3-95E5-4AD6-ADAA-292E4838D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29" y="132776"/>
            <a:ext cx="857528" cy="3326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025AB7-E75F-47CF-A34F-E518F505F07C}"/>
              </a:ext>
            </a:extLst>
          </p:cNvPr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A313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7C2093EF-1252-46CE-B4EA-BF0FDA770890}"/>
              </a:ext>
            </a:extLst>
          </p:cNvPr>
          <p:cNvSpPr/>
          <p:nvPr/>
        </p:nvSpPr>
        <p:spPr>
          <a:xfrm>
            <a:off x="384972" y="1537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04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75F5705-DAFF-4710-ABE3-E696CE8B97A5}"/>
              </a:ext>
            </a:extLst>
          </p:cNvPr>
          <p:cNvSpPr/>
          <p:nvPr/>
        </p:nvSpPr>
        <p:spPr>
          <a:xfrm>
            <a:off x="899592" y="630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商家入驻</a:t>
            </a:r>
            <a:endParaRPr lang="en-US" altLang="zh-CN" sz="20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pic>
        <p:nvPicPr>
          <p:cNvPr id="33" name="图片 32" descr="931526621838_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38" y="-26520"/>
            <a:ext cx="839250" cy="52050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477573" y="653227"/>
            <a:ext cx="1152794" cy="4527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完善信息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77572" y="1294290"/>
            <a:ext cx="1151190" cy="4544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77572" y="1937111"/>
            <a:ext cx="1152796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选择分类</a:t>
            </a:r>
          </a:p>
        </p:txBody>
      </p:sp>
      <p:sp>
        <p:nvSpPr>
          <p:cNvPr id="54" name="矩形 53"/>
          <p:cNvSpPr/>
          <p:nvPr/>
        </p:nvSpPr>
        <p:spPr>
          <a:xfrm>
            <a:off x="477570" y="2549098"/>
            <a:ext cx="1152798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填写详情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75967" y="3161085"/>
            <a:ext cx="1152796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上架商品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79175" y="3773071"/>
            <a:ext cx="1451732" cy="51791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</a:t>
            </a:r>
          </a:p>
        </p:txBody>
      </p:sp>
      <p:sp>
        <p:nvSpPr>
          <p:cNvPr id="57" name="矩形 56"/>
          <p:cNvSpPr/>
          <p:nvPr/>
        </p:nvSpPr>
        <p:spPr>
          <a:xfrm>
            <a:off x="479175" y="4479306"/>
            <a:ext cx="1151191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确认发货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image12.png" descr="image12.png"/>
          <p:cNvPicPr>
            <a:picLocks noChangeAspect="1"/>
          </p:cNvPicPr>
          <p:nvPr/>
        </p:nvPicPr>
        <p:blipFill>
          <a:blip r:embed="rId5">
            <a:extLst/>
          </a:blip>
          <a:srcRect l="3988" t="20788" r="5063"/>
          <a:stretch>
            <a:fillRect/>
          </a:stretch>
        </p:blipFill>
        <p:spPr>
          <a:xfrm>
            <a:off x="2110045" y="1369395"/>
            <a:ext cx="6673733" cy="2783070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3345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023E9B4-63BA-4263-9CD6-103D732D0A2E}"/>
              </a:ext>
            </a:extLst>
          </p:cNvPr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8911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79AE259A-BD06-4499-BABC-62C2F348895D}"/>
              </a:ext>
            </a:extLst>
          </p:cNvPr>
          <p:cNvSpPr/>
          <p:nvPr/>
        </p:nvSpPr>
        <p:spPr>
          <a:xfrm>
            <a:off x="384972" y="1537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01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E179EA3-95E5-4AD6-ADAA-292E4838D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29" y="132776"/>
            <a:ext cx="857528" cy="3326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025AB7-E75F-47CF-A34F-E518F505F07C}"/>
              </a:ext>
            </a:extLst>
          </p:cNvPr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A313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7C2093EF-1252-46CE-B4EA-BF0FDA770890}"/>
              </a:ext>
            </a:extLst>
          </p:cNvPr>
          <p:cNvSpPr/>
          <p:nvPr/>
        </p:nvSpPr>
        <p:spPr>
          <a:xfrm>
            <a:off x="384972" y="1537"/>
            <a:ext cx="595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04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75F5705-DAFF-4710-ABE3-E696CE8B97A5}"/>
              </a:ext>
            </a:extLst>
          </p:cNvPr>
          <p:cNvSpPr/>
          <p:nvPr/>
        </p:nvSpPr>
        <p:spPr>
          <a:xfrm>
            <a:off x="899592" y="630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商家入驻</a:t>
            </a:r>
            <a:endParaRPr lang="en-US" altLang="zh-CN" sz="20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pic>
        <p:nvPicPr>
          <p:cNvPr id="33" name="图片 32" descr="931526621838_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38" y="-26520"/>
            <a:ext cx="839250" cy="52050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477573" y="653227"/>
            <a:ext cx="1152794" cy="4527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完善信息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77572" y="1294290"/>
            <a:ext cx="1151190" cy="4544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77572" y="1937111"/>
            <a:ext cx="1152796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选择分类</a:t>
            </a:r>
          </a:p>
        </p:txBody>
      </p:sp>
      <p:sp>
        <p:nvSpPr>
          <p:cNvPr id="54" name="矩形 53"/>
          <p:cNvSpPr/>
          <p:nvPr/>
        </p:nvSpPr>
        <p:spPr>
          <a:xfrm>
            <a:off x="477570" y="2549098"/>
            <a:ext cx="1152798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填写详情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75967" y="3161085"/>
            <a:ext cx="1152796" cy="42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上架商品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79175" y="3773072"/>
            <a:ext cx="1149587" cy="3793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</a:t>
            </a:r>
          </a:p>
        </p:txBody>
      </p:sp>
      <p:sp>
        <p:nvSpPr>
          <p:cNvPr id="57" name="矩形 56"/>
          <p:cNvSpPr/>
          <p:nvPr/>
        </p:nvSpPr>
        <p:spPr>
          <a:xfrm>
            <a:off x="479175" y="4385059"/>
            <a:ext cx="1451732" cy="51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确认发货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626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E:\曾碧妍\正在进行项目\20170118-天润新能\设计文件\基础部分\PPT\封底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4" y="-44708"/>
            <a:ext cx="9252520" cy="523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74144" y="1203598"/>
            <a:ext cx="296021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Arial"/>
                <a:cs typeface="Arial"/>
              </a:rPr>
              <a:t>Thanks</a:t>
            </a:r>
            <a:endParaRPr lang="zh-CN" altLang="en-US" sz="6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34312" y="2663767"/>
            <a:ext cx="2839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22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创造价值 精益求精 追求卓越</a:t>
            </a:r>
          </a:p>
        </p:txBody>
      </p:sp>
      <p:pic>
        <p:nvPicPr>
          <p:cNvPr id="7" name="图片 6" descr="天润蓝色logo（反白）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952" y="4497469"/>
            <a:ext cx="1044000" cy="37178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51520" y="3981713"/>
            <a:ext cx="2184006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800" dirty="0">
                <a:solidFill>
                  <a:srgbClr val="595757"/>
                </a:solidFill>
                <a:latin typeface="Microsoft YaHei"/>
                <a:ea typeface="Microsoft YaHei"/>
                <a:cs typeface="Microsoft YaHei"/>
              </a:rPr>
              <a:t>北京市朝阳区北四环东路芍药居北里</a:t>
            </a:r>
            <a:r>
              <a:rPr lang="en-US" altLang="zh-CN" sz="800" dirty="0">
                <a:solidFill>
                  <a:srgbClr val="595757"/>
                </a:solidFill>
                <a:latin typeface="Microsoft YaHei"/>
                <a:ea typeface="Microsoft YaHei"/>
                <a:cs typeface="Microsoft YaHei"/>
              </a:rPr>
              <a:t>101</a:t>
            </a:r>
            <a:r>
              <a:rPr lang="zh-CN" altLang="en-US" sz="800" dirty="0">
                <a:solidFill>
                  <a:srgbClr val="595757"/>
                </a:solidFill>
                <a:latin typeface="Microsoft YaHei"/>
                <a:ea typeface="Microsoft YaHei"/>
                <a:cs typeface="Microsoft YaHei"/>
              </a:rPr>
              <a:t>号</a:t>
            </a:r>
          </a:p>
          <a:p>
            <a:pPr>
              <a:lnSpc>
                <a:spcPct val="140000"/>
              </a:lnSpc>
            </a:pPr>
            <a:r>
              <a:rPr lang="zh-CN" altLang="en-US" sz="800" dirty="0">
                <a:solidFill>
                  <a:srgbClr val="595757"/>
                </a:solidFill>
                <a:latin typeface="Microsoft YaHei"/>
                <a:ea typeface="Microsoft YaHei"/>
                <a:cs typeface="Microsoft YaHei"/>
              </a:rPr>
              <a:t>世奥国际中心</a:t>
            </a:r>
            <a:r>
              <a:rPr lang="en-US" altLang="zh-CN" sz="800" dirty="0">
                <a:solidFill>
                  <a:srgbClr val="595757"/>
                </a:solidFill>
                <a:latin typeface="Microsoft YaHei"/>
                <a:ea typeface="Microsoft YaHei"/>
                <a:cs typeface="Microsoft YaHei"/>
              </a:rPr>
              <a:t>B</a:t>
            </a:r>
            <a:r>
              <a:rPr lang="zh-CN" altLang="en-US" sz="800" dirty="0">
                <a:solidFill>
                  <a:srgbClr val="595757"/>
                </a:solidFill>
                <a:latin typeface="Microsoft YaHei"/>
                <a:ea typeface="Microsoft YaHei"/>
                <a:cs typeface="Microsoft YaHei"/>
              </a:rPr>
              <a:t>座 </a:t>
            </a:r>
            <a:r>
              <a:rPr lang="en-US" altLang="zh-CN" sz="800" dirty="0">
                <a:solidFill>
                  <a:srgbClr val="595757"/>
                </a:solidFill>
                <a:latin typeface="Microsoft YaHei"/>
                <a:ea typeface="Microsoft YaHei"/>
                <a:cs typeface="Microsoft YaHei"/>
              </a:rPr>
              <a:t>31</a:t>
            </a:r>
            <a:r>
              <a:rPr lang="zh-CN" altLang="en-US" sz="800" dirty="0">
                <a:solidFill>
                  <a:srgbClr val="595757"/>
                </a:solidFill>
                <a:latin typeface="Microsoft YaHei"/>
                <a:ea typeface="Microsoft YaHei"/>
                <a:cs typeface="Microsoft YaHei"/>
              </a:rPr>
              <a:t>层 </a:t>
            </a:r>
            <a:r>
              <a:rPr lang="en-US" altLang="zh-CN" sz="800" dirty="0">
                <a:solidFill>
                  <a:srgbClr val="595757"/>
                </a:solidFill>
                <a:latin typeface="Microsoft YaHei"/>
                <a:ea typeface="Microsoft YaHei"/>
                <a:cs typeface="Microsoft YaHei"/>
              </a:rPr>
              <a:t>32</a:t>
            </a:r>
            <a:r>
              <a:rPr lang="zh-CN" altLang="en-US" sz="800" dirty="0">
                <a:solidFill>
                  <a:srgbClr val="595757"/>
                </a:solidFill>
                <a:latin typeface="Microsoft YaHei"/>
                <a:ea typeface="Microsoft YaHei"/>
                <a:cs typeface="Microsoft YaHei"/>
              </a:rPr>
              <a:t>层</a:t>
            </a:r>
          </a:p>
        </p:txBody>
      </p:sp>
      <p:sp>
        <p:nvSpPr>
          <p:cNvPr id="9" name="矩形 8"/>
          <p:cNvSpPr/>
          <p:nvPr/>
        </p:nvSpPr>
        <p:spPr>
          <a:xfrm>
            <a:off x="251520" y="4336758"/>
            <a:ext cx="1034576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800" dirty="0">
                <a:solidFill>
                  <a:srgbClr val="595757"/>
                </a:solidFill>
                <a:latin typeface="Arial"/>
                <a:cs typeface="Arial"/>
              </a:rPr>
              <a:t>T / 010-57672999     </a:t>
            </a:r>
          </a:p>
          <a:p>
            <a:pPr>
              <a:lnSpc>
                <a:spcPct val="140000"/>
              </a:lnSpc>
            </a:pPr>
            <a:r>
              <a:rPr lang="en-US" altLang="zh-CN" sz="800" dirty="0">
                <a:solidFill>
                  <a:srgbClr val="595757"/>
                </a:solidFill>
                <a:latin typeface="Arial"/>
                <a:cs typeface="Arial"/>
              </a:rPr>
              <a:t>F / 010-57672888</a:t>
            </a:r>
            <a:endParaRPr lang="zh-CN" altLang="en-US" sz="800" dirty="0">
              <a:solidFill>
                <a:srgbClr val="595757"/>
              </a:solidFill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520" y="4701793"/>
            <a:ext cx="10898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err="1">
                <a:solidFill>
                  <a:srgbClr val="595757"/>
                </a:solidFill>
                <a:latin typeface="Arial"/>
                <a:cs typeface="Arial"/>
              </a:rPr>
              <a:t>www.tianrun.cn</a:t>
            </a:r>
            <a:endParaRPr lang="zh-CN" altLang="en-US" sz="1000" dirty="0">
              <a:solidFill>
                <a:srgbClr val="595757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9069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29" y="132776"/>
            <a:ext cx="857528" cy="33266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491880" y="1347614"/>
            <a:ext cx="5637154" cy="828588"/>
          </a:xfrm>
          <a:prstGeom prst="rect">
            <a:avLst/>
          </a:prstGeom>
          <a:solidFill>
            <a:srgbClr val="FEC00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22403" y="1463328"/>
            <a:ext cx="31789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产品定义</a:t>
            </a:r>
            <a:endParaRPr lang="zh-CN" altLang="zh-CN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08490" y="2387084"/>
            <a:ext cx="32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123728" y="1275606"/>
            <a:ext cx="1119140" cy="951130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  <a:effectLst>
            <a:outerShdw blurRad="508000" dist="596900" dir="3600000" sx="89000" sy="89000" algn="tl" rotWithShape="0">
              <a:schemeClr val="bg1">
                <a:lumMod val="50000"/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2029073" y="2459672"/>
            <a:ext cx="13187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Part One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238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08429" y="2147369"/>
            <a:ext cx="7968028" cy="27286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04721" y="1537"/>
            <a:ext cx="55553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Arial"/>
                <a:cs typeface="Arial"/>
              </a:rPr>
              <a:t>01</a:t>
            </a:r>
            <a:endParaRPr lang="zh-CN" altLang="en-US" sz="2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29" y="132776"/>
            <a:ext cx="857528" cy="33266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FEC0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04721" y="1537"/>
            <a:ext cx="55553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Arial"/>
                <a:cs typeface="Arial"/>
              </a:rPr>
              <a:t>01</a:t>
            </a:r>
            <a:endParaRPr lang="zh-CN" altLang="en-US" sz="2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9592" y="630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产品定义</a:t>
            </a:r>
          </a:p>
        </p:txBody>
      </p:sp>
      <p:sp>
        <p:nvSpPr>
          <p:cNvPr id="11" name="文本框 25">
            <a:extLst>
              <a:ext uri="{FF2B5EF4-FFF2-40B4-BE49-F238E27FC236}">
                <a16:creationId xmlns:a16="http://schemas.microsoft.com/office/drawing/2014/main" xmlns="" id="{B9408FBC-0714-4499-8402-D3E63711199D}"/>
              </a:ext>
            </a:extLst>
          </p:cNvPr>
          <p:cNvSpPr txBox="1"/>
          <p:nvPr/>
        </p:nvSpPr>
        <p:spPr>
          <a:xfrm>
            <a:off x="796247" y="2219183"/>
            <a:ext cx="7592177" cy="222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建设数字化供应链平台，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为金风搭建便捷、高效、透明的电子化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采购环境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，形成对供应商、采购物资的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统一管理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，覆盖设备及配套物资采购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全流程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支撑领导决策层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对采购工作的全方位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管控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分子公司、地区公司、工程项目、风场的建设与运营。</a:t>
            </a:r>
          </a:p>
        </p:txBody>
      </p:sp>
      <p:sp>
        <p:nvSpPr>
          <p:cNvPr id="17" name="Rectangle 27"/>
          <p:cNvSpPr/>
          <p:nvPr/>
        </p:nvSpPr>
        <p:spPr>
          <a:xfrm>
            <a:off x="4139952" y="1059582"/>
            <a:ext cx="848261" cy="848219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  <a:effectLst>
            <a:outerShdw blurRad="508000" dist="596900" dir="3600000" sx="89000" sy="89000" algn="tl" rotWithShape="0">
              <a:schemeClr val="bg1">
                <a:lumMod val="50000"/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reeform 107"/>
          <p:cNvSpPr>
            <a:spLocks noEditPoints="1"/>
          </p:cNvSpPr>
          <p:nvPr/>
        </p:nvSpPr>
        <p:spPr bwMode="auto">
          <a:xfrm>
            <a:off x="4330453" y="1250083"/>
            <a:ext cx="487421" cy="419011"/>
          </a:xfrm>
          <a:custGeom>
            <a:avLst/>
            <a:gdLst/>
            <a:ahLst/>
            <a:cxnLst>
              <a:cxn ang="0">
                <a:pos x="337" y="165"/>
              </a:cxn>
              <a:cxn ang="0">
                <a:pos x="170" y="0"/>
              </a:cxn>
              <a:cxn ang="0">
                <a:pos x="5" y="165"/>
              </a:cxn>
              <a:cxn ang="0">
                <a:pos x="5" y="165"/>
              </a:cxn>
              <a:cxn ang="0">
                <a:pos x="0" y="172"/>
              </a:cxn>
              <a:cxn ang="0">
                <a:pos x="0" y="181"/>
              </a:cxn>
              <a:cxn ang="0">
                <a:pos x="0" y="189"/>
              </a:cxn>
              <a:cxn ang="0">
                <a:pos x="5" y="196"/>
              </a:cxn>
              <a:cxn ang="0">
                <a:pos x="5" y="196"/>
              </a:cxn>
              <a:cxn ang="0">
                <a:pos x="13" y="201"/>
              </a:cxn>
              <a:cxn ang="0">
                <a:pos x="20" y="201"/>
              </a:cxn>
              <a:cxn ang="0">
                <a:pos x="29" y="201"/>
              </a:cxn>
              <a:cxn ang="0">
                <a:pos x="36" y="196"/>
              </a:cxn>
              <a:cxn ang="0">
                <a:pos x="42" y="189"/>
              </a:cxn>
              <a:cxn ang="0">
                <a:pos x="42" y="294"/>
              </a:cxn>
              <a:cxn ang="0">
                <a:pos x="301" y="294"/>
              </a:cxn>
              <a:cxn ang="0">
                <a:pos x="301" y="189"/>
              </a:cxn>
              <a:cxn ang="0">
                <a:pos x="306" y="196"/>
              </a:cxn>
              <a:cxn ang="0">
                <a:pos x="306" y="196"/>
              </a:cxn>
              <a:cxn ang="0">
                <a:pos x="314" y="201"/>
              </a:cxn>
              <a:cxn ang="0">
                <a:pos x="321" y="201"/>
              </a:cxn>
              <a:cxn ang="0">
                <a:pos x="321" y="201"/>
              </a:cxn>
              <a:cxn ang="0">
                <a:pos x="330" y="201"/>
              </a:cxn>
              <a:cxn ang="0">
                <a:pos x="337" y="196"/>
              </a:cxn>
              <a:cxn ang="0">
                <a:pos x="337" y="196"/>
              </a:cxn>
              <a:cxn ang="0">
                <a:pos x="341" y="189"/>
              </a:cxn>
              <a:cxn ang="0">
                <a:pos x="343" y="181"/>
              </a:cxn>
              <a:cxn ang="0">
                <a:pos x="341" y="172"/>
              </a:cxn>
              <a:cxn ang="0">
                <a:pos x="337" y="165"/>
              </a:cxn>
              <a:cxn ang="0">
                <a:pos x="337" y="165"/>
              </a:cxn>
              <a:cxn ang="0">
                <a:pos x="279" y="272"/>
              </a:cxn>
              <a:cxn ang="0">
                <a:pos x="214" y="272"/>
              </a:cxn>
              <a:cxn ang="0">
                <a:pos x="214" y="187"/>
              </a:cxn>
              <a:cxn ang="0">
                <a:pos x="129" y="187"/>
              </a:cxn>
              <a:cxn ang="0">
                <a:pos x="129" y="272"/>
              </a:cxn>
              <a:cxn ang="0">
                <a:pos x="63" y="272"/>
              </a:cxn>
              <a:cxn ang="0">
                <a:pos x="63" y="169"/>
              </a:cxn>
              <a:cxn ang="0">
                <a:pos x="170" y="60"/>
              </a:cxn>
              <a:cxn ang="0">
                <a:pos x="279" y="169"/>
              </a:cxn>
              <a:cxn ang="0">
                <a:pos x="279" y="272"/>
              </a:cxn>
            </a:cxnLst>
            <a:rect l="0" t="0" r="r" b="b"/>
            <a:pathLst>
              <a:path w="343" h="294">
                <a:moveTo>
                  <a:pt x="337" y="165"/>
                </a:moveTo>
                <a:lnTo>
                  <a:pt x="170" y="0"/>
                </a:lnTo>
                <a:lnTo>
                  <a:pt x="5" y="165"/>
                </a:lnTo>
                <a:lnTo>
                  <a:pt x="5" y="165"/>
                </a:lnTo>
                <a:lnTo>
                  <a:pt x="0" y="172"/>
                </a:lnTo>
                <a:lnTo>
                  <a:pt x="0" y="181"/>
                </a:lnTo>
                <a:lnTo>
                  <a:pt x="0" y="189"/>
                </a:lnTo>
                <a:lnTo>
                  <a:pt x="5" y="196"/>
                </a:lnTo>
                <a:lnTo>
                  <a:pt x="5" y="196"/>
                </a:lnTo>
                <a:lnTo>
                  <a:pt x="13" y="201"/>
                </a:lnTo>
                <a:lnTo>
                  <a:pt x="20" y="201"/>
                </a:lnTo>
                <a:lnTo>
                  <a:pt x="29" y="201"/>
                </a:lnTo>
                <a:lnTo>
                  <a:pt x="36" y="196"/>
                </a:lnTo>
                <a:lnTo>
                  <a:pt x="42" y="189"/>
                </a:lnTo>
                <a:lnTo>
                  <a:pt x="42" y="294"/>
                </a:lnTo>
                <a:lnTo>
                  <a:pt x="301" y="294"/>
                </a:lnTo>
                <a:lnTo>
                  <a:pt x="301" y="189"/>
                </a:lnTo>
                <a:lnTo>
                  <a:pt x="306" y="196"/>
                </a:lnTo>
                <a:lnTo>
                  <a:pt x="306" y="196"/>
                </a:lnTo>
                <a:lnTo>
                  <a:pt x="314" y="201"/>
                </a:lnTo>
                <a:lnTo>
                  <a:pt x="321" y="201"/>
                </a:lnTo>
                <a:lnTo>
                  <a:pt x="321" y="201"/>
                </a:lnTo>
                <a:lnTo>
                  <a:pt x="330" y="201"/>
                </a:lnTo>
                <a:lnTo>
                  <a:pt x="337" y="196"/>
                </a:lnTo>
                <a:lnTo>
                  <a:pt x="337" y="196"/>
                </a:lnTo>
                <a:lnTo>
                  <a:pt x="341" y="189"/>
                </a:lnTo>
                <a:lnTo>
                  <a:pt x="343" y="181"/>
                </a:lnTo>
                <a:lnTo>
                  <a:pt x="341" y="172"/>
                </a:lnTo>
                <a:lnTo>
                  <a:pt x="337" y="165"/>
                </a:lnTo>
                <a:lnTo>
                  <a:pt x="337" y="165"/>
                </a:lnTo>
                <a:close/>
                <a:moveTo>
                  <a:pt x="279" y="272"/>
                </a:moveTo>
                <a:lnTo>
                  <a:pt x="214" y="272"/>
                </a:lnTo>
                <a:lnTo>
                  <a:pt x="214" y="187"/>
                </a:lnTo>
                <a:lnTo>
                  <a:pt x="129" y="187"/>
                </a:lnTo>
                <a:lnTo>
                  <a:pt x="129" y="272"/>
                </a:lnTo>
                <a:lnTo>
                  <a:pt x="63" y="272"/>
                </a:lnTo>
                <a:lnTo>
                  <a:pt x="63" y="169"/>
                </a:lnTo>
                <a:lnTo>
                  <a:pt x="170" y="60"/>
                </a:lnTo>
                <a:lnTo>
                  <a:pt x="279" y="169"/>
                </a:lnTo>
                <a:lnTo>
                  <a:pt x="279" y="27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</p:txBody>
      </p:sp>
      <p:pic>
        <p:nvPicPr>
          <p:cNvPr id="12" name="图片 11" descr="931526621838_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411" y="-26520"/>
            <a:ext cx="839250" cy="52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1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29" y="132776"/>
            <a:ext cx="857528" cy="33266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491880" y="1347614"/>
            <a:ext cx="5637154" cy="828588"/>
          </a:xfrm>
          <a:prstGeom prst="rect">
            <a:avLst/>
          </a:prstGeom>
          <a:solidFill>
            <a:srgbClr val="15A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45414" y="1463328"/>
            <a:ext cx="31789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</a:t>
            </a:r>
            <a:r>
              <a:rPr lang="zh-CN" altLang="en-US" sz="30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注册</a:t>
            </a:r>
            <a:endParaRPr lang="zh-CN" altLang="zh-CN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146739" y="1275606"/>
            <a:ext cx="1119140" cy="951130"/>
          </a:xfrm>
          <a:prstGeom prst="roundRect">
            <a:avLst/>
          </a:prstGeom>
          <a:solidFill>
            <a:srgbClr val="15AEDF"/>
          </a:solidFill>
          <a:ln w="12700">
            <a:solidFill>
              <a:schemeClr val="bg1"/>
            </a:solidFill>
          </a:ln>
          <a:effectLst>
            <a:outerShdw blurRad="508000" dist="596900" dir="3600000" sx="89000" sy="89000" algn="tl" rotWithShape="0">
              <a:schemeClr val="bg1">
                <a:lumMod val="50000"/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4"/>
          <p:cNvSpPr txBox="1">
            <a:spLocks noChangeArrowheads="1"/>
          </p:cNvSpPr>
          <p:nvPr/>
        </p:nvSpPr>
        <p:spPr bwMode="auto">
          <a:xfrm>
            <a:off x="1979712" y="2531680"/>
            <a:ext cx="14451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Part TWO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6738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04721" y="1537"/>
            <a:ext cx="55553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Arial"/>
                <a:cs typeface="Arial"/>
              </a:rPr>
              <a:t>01</a:t>
            </a:r>
            <a:endParaRPr lang="zh-CN" altLang="en-US" sz="2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29" y="132776"/>
            <a:ext cx="857528" cy="33266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15AED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04208" y="1537"/>
            <a:ext cx="55656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Arial"/>
                <a:cs typeface="Arial"/>
              </a:rPr>
              <a:t>02</a:t>
            </a:r>
            <a:endParaRPr lang="zh-CN" altLang="en-US" sz="2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9592" y="630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用户注册</a:t>
            </a:r>
            <a:endParaRPr lang="en-US" altLang="zh-CN" sz="20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pic>
        <p:nvPicPr>
          <p:cNvPr id="36" name="图片 35" descr="931526621838_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778" y="-41382"/>
            <a:ext cx="839250" cy="520500"/>
          </a:xfrm>
          <a:prstGeom prst="rect">
            <a:avLst/>
          </a:prstGeom>
        </p:spPr>
      </p:pic>
      <p:pic>
        <p:nvPicPr>
          <p:cNvPr id="47" name="image1.png" descr="image1.png"/>
          <p:cNvPicPr>
            <a:picLocks noChangeAspect="1"/>
          </p:cNvPicPr>
          <p:nvPr/>
        </p:nvPicPr>
        <p:blipFill>
          <a:blip r:embed="rId5">
            <a:extLst/>
          </a:blip>
          <a:srcRect r="1197"/>
          <a:stretch>
            <a:fillRect/>
          </a:stretch>
        </p:blipFill>
        <p:spPr>
          <a:xfrm>
            <a:off x="2195736" y="1315333"/>
            <a:ext cx="6618475" cy="3200633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477572" y="1441123"/>
            <a:ext cx="1453337" cy="576064"/>
          </a:xfrm>
          <a:prstGeom prst="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开始注册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77572" y="2338052"/>
            <a:ext cx="1152794" cy="42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设置用户名</a:t>
            </a:r>
          </a:p>
        </p:txBody>
      </p:sp>
      <p:sp>
        <p:nvSpPr>
          <p:cNvPr id="50" name="矩形 49"/>
          <p:cNvSpPr/>
          <p:nvPr/>
        </p:nvSpPr>
        <p:spPr>
          <a:xfrm>
            <a:off x="477572" y="3066969"/>
            <a:ext cx="1151191" cy="42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完善企业信息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77572" y="3795886"/>
            <a:ext cx="1151191" cy="42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提交审核</a:t>
            </a:r>
          </a:p>
        </p:txBody>
      </p:sp>
    </p:spTree>
    <p:extLst>
      <p:ext uri="{BB962C8B-B14F-4D97-AF65-F5344CB8AC3E}">
        <p14:creationId xmlns:p14="http://schemas.microsoft.com/office/powerpoint/2010/main" val="3694046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04721" y="1537"/>
            <a:ext cx="55553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Arial"/>
                <a:cs typeface="Arial"/>
              </a:rPr>
              <a:t>01</a:t>
            </a:r>
            <a:endParaRPr lang="zh-CN" altLang="en-US" sz="2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29" y="132776"/>
            <a:ext cx="857528" cy="33266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15AED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04208" y="1537"/>
            <a:ext cx="55656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Arial"/>
                <a:cs typeface="Arial"/>
              </a:rPr>
              <a:t>02</a:t>
            </a:r>
            <a:endParaRPr lang="zh-CN" altLang="en-US" sz="2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9592" y="630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用户注册</a:t>
            </a:r>
            <a:endParaRPr lang="en-US" altLang="zh-CN" sz="20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pic>
        <p:nvPicPr>
          <p:cNvPr id="36" name="图片 35" descr="931526621838_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778" y="-41382"/>
            <a:ext cx="839250" cy="520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7572" y="1452908"/>
            <a:ext cx="1151191" cy="4535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开始注册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77571" y="2211710"/>
            <a:ext cx="1453337" cy="5500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设置用户名</a:t>
            </a:r>
          </a:p>
        </p:txBody>
      </p:sp>
      <p:sp>
        <p:nvSpPr>
          <p:cNvPr id="50" name="矩形 49"/>
          <p:cNvSpPr/>
          <p:nvPr/>
        </p:nvSpPr>
        <p:spPr>
          <a:xfrm>
            <a:off x="477572" y="3066969"/>
            <a:ext cx="1151191" cy="42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完善企业信息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77572" y="3795886"/>
            <a:ext cx="1151191" cy="42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提交审核</a:t>
            </a:r>
          </a:p>
        </p:txBody>
      </p:sp>
      <p:pic>
        <p:nvPicPr>
          <p:cNvPr id="14" name="image2.png" descr="image2.png"/>
          <p:cNvPicPr>
            <a:picLocks noChangeAspect="1"/>
          </p:cNvPicPr>
          <p:nvPr/>
        </p:nvPicPr>
        <p:blipFill>
          <a:blip r:embed="rId5">
            <a:extLst/>
          </a:blip>
          <a:srcRect l="4248" t="10477" r="4248" b="25487"/>
          <a:stretch>
            <a:fillRect/>
          </a:stretch>
        </p:blipFill>
        <p:spPr>
          <a:xfrm>
            <a:off x="2411760" y="987574"/>
            <a:ext cx="6120680" cy="3819702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1540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04721" y="1537"/>
            <a:ext cx="55553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Arial"/>
                <a:cs typeface="Arial"/>
              </a:rPr>
              <a:t>01</a:t>
            </a:r>
            <a:endParaRPr lang="zh-CN" altLang="en-US" sz="2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29" y="132776"/>
            <a:ext cx="857528" cy="33266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15AED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04208" y="1537"/>
            <a:ext cx="55656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Arial"/>
                <a:cs typeface="Arial"/>
              </a:rPr>
              <a:t>02</a:t>
            </a:r>
            <a:endParaRPr lang="zh-CN" altLang="en-US" sz="2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9592" y="630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用户注册</a:t>
            </a:r>
            <a:endParaRPr lang="en-US" altLang="zh-CN" sz="20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pic>
        <p:nvPicPr>
          <p:cNvPr id="36" name="图片 35" descr="931526621838_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778" y="-41382"/>
            <a:ext cx="839250" cy="520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7572" y="1452908"/>
            <a:ext cx="1151191" cy="4535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开始注册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77572" y="2211710"/>
            <a:ext cx="1151192" cy="42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设置用户名</a:t>
            </a:r>
          </a:p>
        </p:txBody>
      </p:sp>
      <p:sp>
        <p:nvSpPr>
          <p:cNvPr id="50" name="矩形 49"/>
          <p:cNvSpPr/>
          <p:nvPr/>
        </p:nvSpPr>
        <p:spPr>
          <a:xfrm>
            <a:off x="477572" y="2940627"/>
            <a:ext cx="1632608" cy="5500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完善企业信息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77572" y="3795886"/>
            <a:ext cx="1151191" cy="42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提交审核</a:t>
            </a:r>
          </a:p>
        </p:txBody>
      </p:sp>
      <p:pic>
        <p:nvPicPr>
          <p:cNvPr id="15" name="https://screenshotscdn.firefoxusercontent.com/images/855bfafc-143f-485c-ad6e-089e66ea04e9.png" descr="https://screenshotscdn.firefoxusercontent.com/images/855bfafc-143f-485c-ad6e-089e66ea04e9.png"/>
          <p:cNvPicPr>
            <a:picLocks noChangeAspect="1"/>
          </p:cNvPicPr>
          <p:nvPr/>
        </p:nvPicPr>
        <p:blipFill>
          <a:blip r:embed="rId5">
            <a:extLst/>
          </a:blip>
          <a:srcRect l="4041" t="6230" r="4041" b="15610"/>
          <a:stretch>
            <a:fillRect/>
          </a:stretch>
        </p:blipFill>
        <p:spPr>
          <a:xfrm>
            <a:off x="3753812" y="728219"/>
            <a:ext cx="3287264" cy="4084067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579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04721" y="1537"/>
            <a:ext cx="55553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Arial"/>
                <a:cs typeface="Arial"/>
              </a:rPr>
              <a:t>01</a:t>
            </a:r>
            <a:endParaRPr lang="zh-CN" altLang="en-US" sz="2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29" y="132776"/>
            <a:ext cx="857528" cy="33266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39538" y="-20538"/>
            <a:ext cx="448165" cy="471928"/>
          </a:xfrm>
          <a:prstGeom prst="rect">
            <a:avLst/>
          </a:prstGeom>
          <a:solidFill>
            <a:srgbClr val="15AED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04208" y="1537"/>
            <a:ext cx="55656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600" b="1" dirty="0">
                <a:solidFill>
                  <a:schemeClr val="bg1"/>
                </a:solidFill>
                <a:latin typeface="Arial"/>
                <a:cs typeface="Arial"/>
              </a:rPr>
              <a:t>02</a:t>
            </a:r>
            <a:endParaRPr lang="zh-CN" altLang="en-US" sz="2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9592" y="630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用户注册</a:t>
            </a:r>
            <a:endParaRPr lang="en-US" altLang="zh-CN" sz="20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pic>
        <p:nvPicPr>
          <p:cNvPr id="36" name="图片 35" descr="931526621838_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778" y="-41382"/>
            <a:ext cx="839250" cy="520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7572" y="1452908"/>
            <a:ext cx="1151191" cy="4535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开始注册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77572" y="2211710"/>
            <a:ext cx="1151192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设置用户名</a:t>
            </a:r>
          </a:p>
        </p:txBody>
      </p:sp>
      <p:sp>
        <p:nvSpPr>
          <p:cNvPr id="50" name="矩形 49"/>
          <p:cNvSpPr/>
          <p:nvPr/>
        </p:nvSpPr>
        <p:spPr>
          <a:xfrm>
            <a:off x="477573" y="2949011"/>
            <a:ext cx="1151191" cy="42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完善企业信息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77573" y="3677928"/>
            <a:ext cx="1453336" cy="5760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提交审核</a:t>
            </a:r>
          </a:p>
        </p:txBody>
      </p:sp>
      <p:pic>
        <p:nvPicPr>
          <p:cNvPr id="15" name="image4.png" descr="image4.png"/>
          <p:cNvPicPr>
            <a:picLocks noChangeAspect="1"/>
          </p:cNvPicPr>
          <p:nvPr/>
        </p:nvPicPr>
        <p:blipFill>
          <a:blip r:embed="rId5">
            <a:extLst/>
          </a:blip>
          <a:srcRect l="3817" t="10409" r="3817" b="48020"/>
          <a:stretch>
            <a:fillRect/>
          </a:stretch>
        </p:blipFill>
        <p:spPr>
          <a:xfrm>
            <a:off x="2328735" y="1679682"/>
            <a:ext cx="6347722" cy="2448272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1544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7180</TotalTime>
  <Words>465</Words>
  <Application>Microsoft Office PowerPoint</Application>
  <PresentationFormat>全屏显示(16:9)</PresentationFormat>
  <Paragraphs>214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Lao UI</vt:lpstr>
      <vt:lpstr>宋体</vt:lpstr>
      <vt:lpstr>微软雅黑</vt:lpstr>
      <vt:lpstr>微软雅黑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asdasda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MAC01 dasdasd</dc:creator>
  <cp:lastModifiedBy>崔鑫</cp:lastModifiedBy>
  <cp:revision>627</cp:revision>
  <dcterms:created xsi:type="dcterms:W3CDTF">2016-05-23T03:16:06Z</dcterms:created>
  <dcterms:modified xsi:type="dcterms:W3CDTF">2018-06-15T09:31:38Z</dcterms:modified>
</cp:coreProperties>
</file>